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av" ContentType="audio/wav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ctor recte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íto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5" name="Subtíto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31" name="Contenidor de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18" name="Contenidor de peu de pàgina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 dirty="0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  <p:sp>
        <p:nvSpPr>
          <p:cNvPr id="10" name="Contenidor d'imatg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Contenidor de títo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1" name="Contenidor de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27" name="Contenidor de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98D6A42-32F4-40C3-8811-87A09FDCA94A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16" name="Contenidor de número de diapos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161295-8C0B-4FAE-B79D-9E4199DCFC88}" type="slidenum">
              <a:rPr lang="ca-ES" smtClean="0"/>
              <a:t>‹Nr.›</a:t>
            </a:fld>
            <a:endParaRPr lang="ca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Pergamí horitzontal 4"/>
          <p:cNvSpPr/>
          <p:nvPr/>
        </p:nvSpPr>
        <p:spPr>
          <a:xfrm>
            <a:off x="755576" y="620688"/>
            <a:ext cx="7560840" cy="3672408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6000" dirty="0" smtClean="0">
                <a:solidFill>
                  <a:srgbClr val="FF0000"/>
                </a:solidFill>
              </a:rPr>
              <a:t>Catalunya</a:t>
            </a:r>
            <a:endParaRPr lang="ca-E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wheel spokes="8"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El clima d’Osona és extremat, ja que el relleu muntanyós del Montseny no deixa passar la influència atemperadora de la Mediterrània.</a:t>
            </a:r>
          </a:p>
          <a:p>
            <a:pPr>
              <a:buNone/>
            </a:pPr>
            <a:endParaRPr lang="ca-ES" sz="4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                   l’alzinar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L’alzinar de la comarca constitueix un bosc verd tot l’any. Es troba</a:t>
            </a:r>
          </a:p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Entre 400 i 800 metres </a:t>
            </a:r>
          </a:p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d’altitud. </a:t>
            </a: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                  La fageda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La fageda presenta un bosc dens de tipus caducifoli.</a:t>
            </a:r>
          </a:p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La fusta d’aquests arbres es molt apreciada.</a:t>
            </a: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YEXIN I ISHA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ca-ES" dirty="0"/>
          </a:p>
        </p:txBody>
      </p:sp>
      <p:sp>
        <p:nvSpPr>
          <p:cNvPr id="4" name="Franja cap avall 3"/>
          <p:cNvSpPr/>
          <p:nvPr/>
        </p:nvSpPr>
        <p:spPr>
          <a:xfrm>
            <a:off x="539552" y="1700808"/>
            <a:ext cx="7344816" cy="1944216"/>
          </a:xfrm>
          <a:prstGeom prst="ribbo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800" dirty="0" smtClean="0">
                <a:latin typeface="Algerian" pitchFamily="82" charset="0"/>
              </a:rPr>
              <a:t>fi</a:t>
            </a:r>
            <a:endParaRPr lang="ca-ES" sz="4800" dirty="0">
              <a:latin typeface="Algerian" pitchFamily="82" charset="0"/>
            </a:endParaRPr>
          </a:p>
        </p:txBody>
      </p:sp>
      <p:sp>
        <p:nvSpPr>
          <p:cNvPr id="5" name="Cara somrient 4"/>
          <p:cNvSpPr/>
          <p:nvPr/>
        </p:nvSpPr>
        <p:spPr>
          <a:xfrm>
            <a:off x="1403648" y="4797152"/>
            <a:ext cx="1800200" cy="18002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" name="Cara somrient 5"/>
          <p:cNvSpPr/>
          <p:nvPr/>
        </p:nvSpPr>
        <p:spPr>
          <a:xfrm>
            <a:off x="5148064" y="4869160"/>
            <a:ext cx="1800200" cy="158417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" name="Cor 6"/>
          <p:cNvSpPr/>
          <p:nvPr/>
        </p:nvSpPr>
        <p:spPr>
          <a:xfrm>
            <a:off x="3635896" y="5229200"/>
            <a:ext cx="936104" cy="100811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 xmlns:p14="http://schemas.microsoft.com/office/powerpoint/2010/main">
    <p:randomBar dir="vert"/>
    <p:sndAc>
      <p:stSnd>
        <p:snd r:embed="rId2" name="applaus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La comarca d’Osona està situada al cor de Catalunya, en l’anomenada Catalunya  Vella. </a:t>
            </a:r>
          </a:p>
          <a:p>
            <a:pPr>
              <a:buNone/>
            </a:pPr>
            <a:endParaRPr lang="ca-ES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drumroll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La comarca d’Osona és una plana central allargada rodejada de muntanyes de mitjana alçada pels seus quatre punts cardinals.</a:t>
            </a: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2050" name="Picture 2" descr="[IMAGE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slow">
    <p:dissolve/>
    <p:sndAc>
      <p:stSnd>
        <p:snd r:embed="rId2" name="drumroll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La comarca d’Osona atravessada pel riu Ter amb els seus afluents.</a:t>
            </a: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El riu Ter és un  dels més importants de Catalunya. Juntament amb el Llobregat són dos rius industrials del país.</a:t>
            </a: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Neix en el circ d’Ull de Ter, al Ripollès, a 2.325m d’altitud i prèn la direcció  </a:t>
            </a:r>
            <a:r>
              <a:rPr lang="ca-ES" sz="4800" dirty="0" err="1" smtClean="0">
                <a:solidFill>
                  <a:schemeClr val="bg1"/>
                </a:solidFill>
                <a:latin typeface="Comic Sans MS" pitchFamily="66" charset="0"/>
              </a:rPr>
              <a:t>Nord-Sud</a:t>
            </a: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4800" dirty="0" smtClean="0">
                <a:solidFill>
                  <a:schemeClr val="bg1"/>
                </a:solidFill>
                <a:latin typeface="Comic Sans MS" pitchFamily="66" charset="0"/>
              </a:rPr>
              <a:t>En arribar a Manlleu, enlloc de seguir el camí fàcil de la Plana, gira sobtadament.</a:t>
            </a:r>
            <a:endParaRPr lang="ca-ES" sz="4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newsflash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Contenidor de contingut 3" descr="ca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xmlns:p14="http://schemas.microsoft.com/office/powerpoint/2010/main" spd="slow">
    <p:dissolve/>
    <p:sndAc>
      <p:stSnd>
        <p:snd r:embed="rId2" name="drumroll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180</Words>
  <Application>Microsoft Macintosh PowerPoint</Application>
  <PresentationFormat>Presentación en pantalla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Opulent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            l’alzinar</vt:lpstr>
      <vt:lpstr>                  La fageda</vt:lpstr>
      <vt:lpstr>YEXIN I ISHA</vt:lpstr>
    </vt:vector>
  </TitlesOfParts>
  <Company>Departament d'Educació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Generalitat de Catalunya</dc:creator>
  <cp:lastModifiedBy>Laura Delgado Martínez</cp:lastModifiedBy>
  <cp:revision>7</cp:revision>
  <dcterms:created xsi:type="dcterms:W3CDTF">2011-01-21T11:02:42Z</dcterms:created>
  <dcterms:modified xsi:type="dcterms:W3CDTF">2011-01-27T18:28:18Z</dcterms:modified>
</cp:coreProperties>
</file>